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</p:sldIdLst>
  <p:sldSz cx="18288000" cy="10287000"/>
  <p:notesSz cx="6858000" cy="9144000"/>
  <p:embeddedFontLst>
    <p:embeddedFont>
      <p:font typeface="Space Mono Bold" panose="02000809030000020004"/>
      <p:bold r:id="rId13"/>
    </p:embeddedFont>
    <p:embeddedFont>
      <p:font typeface="Horizon" panose="02000500000000000000"/>
      <p:bold r:id="rId14"/>
    </p:embeddedFont>
    <p:embeddedFont>
      <p:font typeface="Space Mono" panose="02000509040000020004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"/>
            <a:stretch>
              <a:fillRect l="-9496" t="-6845" r="-5891" b="-3164"/>
            </a:stretch>
          </a:blipFill>
        </p:spPr>
      </p:sp>
      <p:sp>
        <p:nvSpPr>
          <p:cNvPr id="3" name="Freeform 3"/>
          <p:cNvSpPr/>
          <p:nvPr/>
        </p:nvSpPr>
        <p:spPr>
          <a:xfrm rot="-2030060">
            <a:off x="7676492" y="1143782"/>
            <a:ext cx="3485462" cy="1220492"/>
          </a:xfrm>
          <a:custGeom>
            <a:avLst/>
            <a:gdLst/>
            <a:ahLst/>
            <a:cxnLst/>
            <a:rect l="l" t="t" r="r" b="b"/>
            <a:pathLst>
              <a:path w="3485462" h="122049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531" b="-335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206" y="-1226135"/>
            <a:ext cx="4114800" cy="3987615"/>
          </a:xfrm>
          <a:custGeom>
            <a:avLst/>
            <a:gdLst/>
            <a:ahLst/>
            <a:cxnLst/>
            <a:rect l="l" t="t" r="r" b="b"/>
            <a:pathLst>
              <a:path w="4114800" h="3987615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811023" y="767672"/>
            <a:ext cx="5448277" cy="7362536"/>
          </a:xfrm>
          <a:custGeom>
            <a:avLst/>
            <a:gdLst/>
            <a:ahLst/>
            <a:cxnLst/>
            <a:rect l="l" t="t" r="r" b="b"/>
            <a:pathLst>
              <a:path w="5448277" h="7362536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03785" y="2006600"/>
            <a:ext cx="3556833" cy="3552387"/>
          </a:xfrm>
          <a:custGeom>
            <a:avLst/>
            <a:gdLst/>
            <a:ahLst/>
            <a:cxnLst/>
            <a:rect l="l" t="t" r="r" b="b"/>
            <a:pathLst>
              <a:path w="3556833" h="3552387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43439">
            <a:off x="15234582" y="5484751"/>
            <a:ext cx="2442317" cy="6784215"/>
          </a:xfrm>
          <a:custGeom>
            <a:avLst/>
            <a:gdLst/>
            <a:ahLst/>
            <a:cxnLst/>
            <a:rect l="l" t="t" r="r" b="b"/>
            <a:pathLst>
              <a:path w="2442317" h="6784215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80067" y="1754028"/>
            <a:ext cx="7613824" cy="7504272"/>
          </a:xfrm>
          <a:custGeom>
            <a:avLst/>
            <a:gdLst/>
            <a:ahLst/>
            <a:cxnLst/>
            <a:rect l="l" t="t" r="r" b="b"/>
            <a:pathLst>
              <a:path w="7613824" h="7504272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56356" y="-799935"/>
            <a:ext cx="3150970" cy="3135215"/>
          </a:xfrm>
          <a:custGeom>
            <a:avLst/>
            <a:gdLst/>
            <a:ahLst/>
            <a:cxnLst/>
            <a:rect l="l" t="t" r="r" b="b"/>
            <a:pathLst>
              <a:path w="3150970" h="3135215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57484" cy="8057484"/>
            </a:xfrm>
            <a:custGeom>
              <a:avLst/>
              <a:gdLst/>
              <a:ahLst/>
              <a:cxnLst/>
              <a:rect l="l" t="t" r="r" b="b"/>
              <a:pathLst>
                <a:path w="8057484" h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153651" y="574388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153651" y="6173502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340903" y="6173502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35093" y="3343404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40903" y="574388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35093" y="574388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340903" y="3343404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158653" y="3343404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3118718"/>
            <a:ext cx="7053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LET'S PLAY </a:t>
            </a:r>
            <a:endParaRPr lang="en-US" sz="90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1244416" y="4728636"/>
            <a:ext cx="3155511" cy="1442090"/>
            <a:chOff x="0" y="0"/>
            <a:chExt cx="4207348" cy="1922787"/>
          </a:xfrm>
        </p:grpSpPr>
        <p:sp>
          <p:nvSpPr>
            <p:cNvPr id="22" name="AutoShape 22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TIC</a:t>
              </a:r>
              <a:endParaRPr lang="en-US" sz="9000" b="1">
                <a:solidFill>
                  <a:srgbClr val="FFFFF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4635059" y="4728636"/>
            <a:ext cx="3155511" cy="1442090"/>
            <a:chOff x="0" y="0"/>
            <a:chExt cx="4207348" cy="1922787"/>
          </a:xfrm>
        </p:grpSpPr>
        <p:sp>
          <p:nvSpPr>
            <p:cNvPr id="25" name="AutoShape 25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TAC</a:t>
              </a:r>
              <a:endParaRPr lang="en-US" sz="9000" b="1">
                <a:solidFill>
                  <a:srgbClr val="FFFFF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3019203" y="6497618"/>
            <a:ext cx="3155511" cy="1442090"/>
            <a:chOff x="0" y="0"/>
            <a:chExt cx="4207348" cy="1922787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TOE</a:t>
              </a:r>
              <a:endParaRPr lang="en-US" sz="9000" b="1">
                <a:solidFill>
                  <a:srgbClr val="FFFFF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6250" t="-69383" r="-21511" b="-5448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737822" y="3856223"/>
            <a:ext cx="3931739" cy="1191071"/>
            <a:chOff x="0" y="0"/>
            <a:chExt cx="5242319" cy="1588095"/>
          </a:xfrm>
        </p:grpSpPr>
        <p:sp>
          <p:nvSpPr>
            <p:cNvPr id="4" name="Freeform 4"/>
            <p:cNvSpPr/>
            <p:nvPr/>
          </p:nvSpPr>
          <p:spPr>
            <a:xfrm rot="-5400000">
              <a:off x="1827112" y="-1827112"/>
              <a:ext cx="1588095" cy="5242319"/>
            </a:xfrm>
            <a:custGeom>
              <a:avLst/>
              <a:gdLst/>
              <a:ahLst/>
              <a:cxnLst/>
              <a:rect l="l" t="t" r="r" b="b"/>
              <a:pathLst>
                <a:path w="1588095" h="5242319">
                  <a:moveTo>
                    <a:pt x="0" y="0"/>
                  </a:moveTo>
                  <a:lnTo>
                    <a:pt x="1588095" y="0"/>
                  </a:lnTo>
                  <a:lnTo>
                    <a:pt x="1588095" y="5242319"/>
                  </a:lnTo>
                  <a:lnTo>
                    <a:pt x="0" y="524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1089" r="-111089" b="-22000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80083" y="286047"/>
              <a:ext cx="448215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45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Year</a:t>
              </a:r>
              <a:endParaRPr lang="en-US" sz="4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22955" y="3865426"/>
            <a:ext cx="3319752" cy="1191071"/>
            <a:chOff x="0" y="0"/>
            <a:chExt cx="4426337" cy="1588095"/>
          </a:xfrm>
        </p:grpSpPr>
        <p:sp>
          <p:nvSpPr>
            <p:cNvPr id="7" name="Freeform 7"/>
            <p:cNvSpPr/>
            <p:nvPr/>
          </p:nvSpPr>
          <p:spPr>
            <a:xfrm rot="-5400000">
              <a:off x="1419121" y="-1419121"/>
              <a:ext cx="1588095" cy="4426337"/>
            </a:xfrm>
            <a:custGeom>
              <a:avLst/>
              <a:gdLst/>
              <a:ahLst/>
              <a:cxnLst/>
              <a:rect l="l" t="t" r="r" b="b"/>
              <a:pathLst>
                <a:path w="1588095" h="4426337">
                  <a:moveTo>
                    <a:pt x="0" y="0"/>
                  </a:moveTo>
                  <a:lnTo>
                    <a:pt x="1588095" y="0"/>
                  </a:lnTo>
                  <a:lnTo>
                    <a:pt x="1588095" y="4426337"/>
                  </a:lnTo>
                  <a:lnTo>
                    <a:pt x="0" y="4426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6015" r="-86015" b="-22000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20922" y="276522"/>
              <a:ext cx="3784493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Name</a:t>
              </a:r>
              <a:endParaRPr lang="en-US" sz="5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54324"/>
            <a:ext cx="1117492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Team &amp; Project Identity</a:t>
            </a:r>
            <a:endParaRPr lang="en-US" sz="56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l">
              <a:lnSpc>
                <a:spcPts val="672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2203627" y="-2677193"/>
            <a:ext cx="5356618" cy="5354386"/>
          </a:xfrm>
          <a:custGeom>
            <a:avLst/>
            <a:gdLst/>
            <a:ahLst/>
            <a:cxnLst/>
            <a:rect l="l" t="t" r="r" b="b"/>
            <a:pathLst>
              <a:path w="5356618" h="5354386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4050416" y="3865426"/>
            <a:ext cx="3174403" cy="1191071"/>
            <a:chOff x="0" y="0"/>
            <a:chExt cx="4232537" cy="1588095"/>
          </a:xfrm>
        </p:grpSpPr>
        <p:sp>
          <p:nvSpPr>
            <p:cNvPr id="12" name="Freeform 12"/>
            <p:cNvSpPr/>
            <p:nvPr/>
          </p:nvSpPr>
          <p:spPr>
            <a:xfrm rot="-5400000">
              <a:off x="1322221" y="-1322221"/>
              <a:ext cx="1588095" cy="4232537"/>
            </a:xfrm>
            <a:custGeom>
              <a:avLst/>
              <a:gdLst/>
              <a:ahLst/>
              <a:cxnLst/>
              <a:rect l="l" t="t" r="r" b="b"/>
              <a:pathLst>
                <a:path w="1588095" h="4232537">
                  <a:moveTo>
                    <a:pt x="0" y="0"/>
                  </a:moveTo>
                  <a:lnTo>
                    <a:pt x="1588095" y="0"/>
                  </a:lnTo>
                  <a:lnTo>
                    <a:pt x="1588095" y="4232537"/>
                  </a:lnTo>
                  <a:lnTo>
                    <a:pt x="0" y="4232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060" r="-80060" b="-22000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06871" y="286047"/>
              <a:ext cx="3618796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45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Reg. no</a:t>
              </a:r>
              <a:endParaRPr lang="en-US" sz="4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0587572" y="3856223"/>
            <a:ext cx="2764179" cy="1191071"/>
            <a:chOff x="0" y="0"/>
            <a:chExt cx="3685572" cy="1588095"/>
          </a:xfrm>
        </p:grpSpPr>
        <p:sp>
          <p:nvSpPr>
            <p:cNvPr id="15" name="Freeform 15"/>
            <p:cNvSpPr/>
            <p:nvPr/>
          </p:nvSpPr>
          <p:spPr>
            <a:xfrm rot="-5400000">
              <a:off x="1048738" y="-1048738"/>
              <a:ext cx="1588095" cy="3685572"/>
            </a:xfrm>
            <a:custGeom>
              <a:avLst/>
              <a:gdLst/>
              <a:ahLst/>
              <a:cxnLst/>
              <a:rect l="l" t="t" r="r" b="b"/>
              <a:pathLst>
                <a:path w="1588095" h="3685572">
                  <a:moveTo>
                    <a:pt x="0" y="0"/>
                  </a:moveTo>
                  <a:lnTo>
                    <a:pt x="1588095" y="0"/>
                  </a:lnTo>
                  <a:lnTo>
                    <a:pt x="1588095" y="3685571"/>
                  </a:lnTo>
                  <a:lnTo>
                    <a:pt x="0" y="3685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3252" r="-63252" b="-2200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67214" y="286047"/>
              <a:ext cx="3151143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45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Dept</a:t>
              </a:r>
              <a:endParaRPr lang="en-US" sz="4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7606644" y="3865426"/>
            <a:ext cx="2594857" cy="1191071"/>
            <a:chOff x="0" y="0"/>
            <a:chExt cx="3459810" cy="1588095"/>
          </a:xfrm>
        </p:grpSpPr>
        <p:sp>
          <p:nvSpPr>
            <p:cNvPr id="18" name="Freeform 18"/>
            <p:cNvSpPr/>
            <p:nvPr/>
          </p:nvSpPr>
          <p:spPr>
            <a:xfrm rot="-5400000">
              <a:off x="935858" y="-935858"/>
              <a:ext cx="1588095" cy="3459810"/>
            </a:xfrm>
            <a:custGeom>
              <a:avLst/>
              <a:gdLst/>
              <a:ahLst/>
              <a:cxnLst/>
              <a:rect l="l" t="t" r="r" b="b"/>
              <a:pathLst>
                <a:path w="1588095" h="3459810">
                  <a:moveTo>
                    <a:pt x="0" y="0"/>
                  </a:moveTo>
                  <a:lnTo>
                    <a:pt x="1588094" y="0"/>
                  </a:lnTo>
                  <a:lnTo>
                    <a:pt x="1588094" y="3459810"/>
                  </a:lnTo>
                  <a:lnTo>
                    <a:pt x="0" y="345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315" r="-56315" b="-2200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50846" y="276522"/>
              <a:ext cx="2958118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Batch</a:t>
              </a:r>
              <a:endParaRPr lang="en-US" sz="5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2955" y="53510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Dohal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2955" y="7728526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Tansheed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2955" y="68941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Yathnesh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2955" y="60749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Koushik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2955" y="8547676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Nikhil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2955" y="9328726"/>
            <a:ext cx="360375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Venkata Kiran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39548" y="53510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4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205769" y="5379648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905066" y="53891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22BCE7746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309785" y="53510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905066" y="60749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22BCE7378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76491" y="68941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22BCE20350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857441" y="77132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23BCE7541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847916" y="85324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22BCE20380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857441" y="93515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22BCE7098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309785" y="60749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309785" y="68941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309785" y="7728526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09785" y="85324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09785" y="93515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CSE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215294" y="9399198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167669" y="6236898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196244" y="7760898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177194" y="86086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15294" y="7056048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Batch-2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930023" y="60749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4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3930023" y="689412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4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930023" y="8547676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4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920498" y="9328726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4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943863" y="7713273"/>
            <a:ext cx="33197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3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</a:t>
            </a:r>
            <a:r>
              <a:rPr lang="en-US" sz="350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year</a:t>
            </a:r>
            <a:endParaRPr lang="en-US" sz="350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grpSp>
        <p:nvGrpSpPr>
          <p:cNvPr id="50" name="Group 50"/>
          <p:cNvGrpSpPr/>
          <p:nvPr/>
        </p:nvGrpSpPr>
        <p:grpSpPr>
          <a:xfrm rot="0">
            <a:off x="1194230" y="2226201"/>
            <a:ext cx="6577944" cy="901984"/>
            <a:chOff x="0" y="0"/>
            <a:chExt cx="8770592" cy="1202645"/>
          </a:xfrm>
        </p:grpSpPr>
        <p:sp>
          <p:nvSpPr>
            <p:cNvPr id="51" name="Freeform 51"/>
            <p:cNvSpPr/>
            <p:nvPr/>
          </p:nvSpPr>
          <p:spPr>
            <a:xfrm rot="-5400000">
              <a:off x="3783974" y="-3783974"/>
              <a:ext cx="1202645" cy="8770592"/>
            </a:xfrm>
            <a:custGeom>
              <a:avLst/>
              <a:gdLst/>
              <a:ahLst/>
              <a:cxnLst/>
              <a:rect l="l" t="t" r="r" b="b"/>
              <a:pathLst>
                <a:path w="1202645" h="8770592">
                  <a:moveTo>
                    <a:pt x="0" y="0"/>
                  </a:moveTo>
                  <a:lnTo>
                    <a:pt x="1202645" y="0"/>
                  </a:lnTo>
                  <a:lnTo>
                    <a:pt x="1202645" y="8770593"/>
                  </a:lnTo>
                  <a:lnTo>
                    <a:pt x="0" y="8770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5887" r="-305887" b="-22000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635892" y="159470"/>
              <a:ext cx="7498808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  <a:spcBef>
                  <a:spcPct val="0"/>
                </a:spcBef>
              </a:pPr>
              <a:r>
                <a:rPr lang="en-US" sz="3785">
                  <a:solidFill>
                    <a:srgbClr val="20221F"/>
                  </a:solidFill>
                  <a:latin typeface="Horizon" panose="02000500000000000000"/>
                  <a:ea typeface="Horizon" panose="02000500000000000000"/>
                  <a:cs typeface="Horizon" panose="02000500000000000000"/>
                  <a:sym typeface="Horizon" panose="02000500000000000000"/>
                </a:rPr>
                <a:t>TechiGuys</a:t>
              </a:r>
              <a:endParaRPr lang="en-US" sz="3785">
                <a:solidFill>
                  <a:srgbClr val="20221F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"/>
            <a:stretch>
              <a:fillRect l="-9496" t="-6845" r="-5891" b="-316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3903496" y="5770677"/>
            <a:ext cx="5240504" cy="5078525"/>
          </a:xfrm>
          <a:custGeom>
            <a:avLst/>
            <a:gdLst/>
            <a:ahLst/>
            <a:cxnLst/>
            <a:rect l="l" t="t" r="r" b="b"/>
            <a:pathLst>
              <a:path w="5240504" h="5078525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05723">
            <a:off x="-3055213" y="6920890"/>
            <a:ext cx="5084882" cy="7856625"/>
          </a:xfrm>
          <a:custGeom>
            <a:avLst/>
            <a:gdLst/>
            <a:ahLst/>
            <a:cxnLst/>
            <a:rect l="l" t="t" r="r" b="b"/>
            <a:pathLst>
              <a:path w="5084882" h="7856625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82" r="-283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88332" y="7137668"/>
            <a:ext cx="8263083" cy="6548493"/>
          </a:xfrm>
          <a:custGeom>
            <a:avLst/>
            <a:gdLst/>
            <a:ahLst/>
            <a:cxnLst/>
            <a:rect l="l" t="t" r="r" b="b"/>
            <a:pathLst>
              <a:path w="8263083" h="654849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7652" y="-277894"/>
            <a:ext cx="4369760" cy="4393003"/>
          </a:xfrm>
          <a:custGeom>
            <a:avLst/>
            <a:gdLst/>
            <a:ahLst/>
            <a:cxnLst/>
            <a:rect l="l" t="t" r="r" b="b"/>
            <a:pathLst>
              <a:path w="4369760" h="4393003">
                <a:moveTo>
                  <a:pt x="0" y="0"/>
                </a:moveTo>
                <a:lnTo>
                  <a:pt x="4369760" y="0"/>
                </a:lnTo>
                <a:lnTo>
                  <a:pt x="4369760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95691" y="1028700"/>
            <a:ext cx="1416907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Problem Overview</a:t>
            </a:r>
            <a:endParaRPr lang="en-US" sz="75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3161" y="3332823"/>
            <a:ext cx="7471892" cy="157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Problem Identification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People often experience sh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ort periods of boredom during daily routines — such as commuting, waiting in lines — where they seek quick, engaging activities.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2108" y="6735842"/>
            <a:ext cx="7471892" cy="252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Market Gap Analysis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Whi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le there are many mobile games available, many are eithe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r too time-consuming, overly complex, or filled with ads and distractions. There is a gap for a minimal, and ad-free version of a classic game— optimized for casual play anytime, anywhere.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966636" y="3332823"/>
            <a:ext cx="7471892" cy="252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User Impact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Boredom negatively affects productivity and mo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od. A simple game like Tic Tac T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oe provides a mental refresh in just a few seconds or minutes. It helps users pass time enjoyably without requiring much attention or device resources.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343181" y="6735842"/>
            <a:ext cx="7471892" cy="252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Problem Validation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Info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rmal surveys and user feedback indicate that many android use</a:t>
            </a: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rs look for simple games to kill time. The enduring popularity of retro games like Tic Tac Toe shows continued interest, especially among those seeking stress-free gameplay.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"/>
            <a:stretch>
              <a:fillRect l="-9496" t="-6845" r="-5891" b="-316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3903496" y="5770677"/>
            <a:ext cx="5240504" cy="5078525"/>
          </a:xfrm>
          <a:custGeom>
            <a:avLst/>
            <a:gdLst/>
            <a:ahLst/>
            <a:cxnLst/>
            <a:rect l="l" t="t" r="r" b="b"/>
            <a:pathLst>
              <a:path w="5240504" h="5078525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05723">
            <a:off x="-3055213" y="6920890"/>
            <a:ext cx="5084882" cy="7856625"/>
          </a:xfrm>
          <a:custGeom>
            <a:avLst/>
            <a:gdLst/>
            <a:ahLst/>
            <a:cxnLst/>
            <a:rect l="l" t="t" r="r" b="b"/>
            <a:pathLst>
              <a:path w="5084882" h="7856625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82" r="-283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88332" y="7137668"/>
            <a:ext cx="8263083" cy="6548493"/>
          </a:xfrm>
          <a:custGeom>
            <a:avLst/>
            <a:gdLst/>
            <a:ahLst/>
            <a:cxnLst/>
            <a:rect l="l" t="t" r="r" b="b"/>
            <a:pathLst>
              <a:path w="8263083" h="654849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7652" y="-277894"/>
            <a:ext cx="4369760" cy="4393003"/>
          </a:xfrm>
          <a:custGeom>
            <a:avLst/>
            <a:gdLst/>
            <a:ahLst/>
            <a:cxnLst/>
            <a:rect l="l" t="t" r="r" b="b"/>
            <a:pathLst>
              <a:path w="4369760" h="4393003">
                <a:moveTo>
                  <a:pt x="0" y="0"/>
                </a:moveTo>
                <a:lnTo>
                  <a:pt x="4369760" y="0"/>
                </a:lnTo>
                <a:lnTo>
                  <a:pt x="4369760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95691" y="1028700"/>
            <a:ext cx="1416907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Solution Overview</a:t>
            </a:r>
            <a:endParaRPr lang="en-US" sz="75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3161" y="3332823"/>
            <a:ext cx="7471892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Core Innovation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Our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 Android Tic Tac T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oe app offers a fast, intuitive, and distraction-free gameplay experience. Designed with simplicity and fun in mind, it includes offline play, clean UI, and smart AI for solo challenges — filling the boredom gap with quick, satisfying matches.</a:t>
            </a:r>
            <a:endParaRPr lang="en-US" sz="2080">
              <a:solidFill>
                <a:srgbClr val="000000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5544281" y="6905002"/>
            <a:ext cx="7471892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Technical Edge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Built using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 modern Android development tools like Kotlin, Jetpack components, and MVVM architecture, the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 app ensures responsive performance and easy scalability. The lightweight design ensures compatibility with a wide range of devices, even with limited storage or connectivity.</a:t>
            </a:r>
            <a:endParaRPr lang="en-US" sz="2080">
              <a:solidFill>
                <a:srgbClr val="000000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966636" y="3332823"/>
            <a:ext cx="7471892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 b="1">
                <a:solidFill>
                  <a:srgbClr val="000000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Key Benefits</a:t>
            </a:r>
            <a:endParaRPr lang="en-US" sz="2080" b="1">
              <a:solidFill>
                <a:srgbClr val="000000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Users enjoy instant play without setup hassles, smo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oth interaction, and the choice </a:t>
            </a:r>
            <a:r>
              <a:rPr lang="en-US" sz="2080">
                <a:solidFill>
                  <a:srgbClr val="000000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of playing against friends or AI. The app enhances free moments with light mental stimulation, offering both entertainment and engagement on demand.</a:t>
            </a:r>
            <a:endParaRPr lang="en-US" sz="2080">
              <a:solidFill>
                <a:srgbClr val="000000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  <a:p>
            <a:pPr algn="ctr">
              <a:lnSpc>
                <a:spcPts val="24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892478" y="-1301427"/>
            <a:ext cx="13078027" cy="12889854"/>
          </a:xfrm>
          <a:custGeom>
            <a:avLst/>
            <a:gdLst/>
            <a:ahLst/>
            <a:cxnLst/>
            <a:rect l="l" t="t" r="r" b="b"/>
            <a:pathLst>
              <a:path w="13078027" h="12889854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3057465"/>
            <a:ext cx="5229162" cy="4172070"/>
            <a:chOff x="0" y="0"/>
            <a:chExt cx="6972216" cy="556276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972216" cy="426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Game Resource</a:t>
              </a:r>
              <a:endParaRPr lang="en-US" sz="7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  <a:p>
              <a:pPr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Page</a:t>
              </a:r>
              <a:endParaRPr lang="en-US" sz="7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30418"/>
              <a:ext cx="6972216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697738" y="1240254"/>
            <a:ext cx="4373308" cy="457200"/>
            <a:chOff x="0" y="0"/>
            <a:chExt cx="5831078" cy="609600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0" y="194852"/>
              <a:ext cx="219896" cy="21989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755467" y="-9525"/>
              <a:ext cx="5075611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layouts-linear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697738" y="5788103"/>
            <a:ext cx="6221722" cy="914400"/>
            <a:chOff x="0" y="0"/>
            <a:chExt cx="8295629" cy="1219200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0" y="499652"/>
              <a:ext cx="312836" cy="219896"/>
              <a:chOff x="0" y="0"/>
              <a:chExt cx="9033878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033878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9033878" h="6350000">
                    <a:moveTo>
                      <a:pt x="4516939" y="0"/>
                    </a:moveTo>
                    <a:cubicBezTo>
                      <a:pt x="2022302" y="0"/>
                      <a:pt x="0" y="1421496"/>
                      <a:pt x="0" y="3175000"/>
                    </a:cubicBezTo>
                    <a:cubicBezTo>
                      <a:pt x="0" y="4928504"/>
                      <a:pt x="2022302" y="6350000"/>
                      <a:pt x="4516939" y="6350000"/>
                    </a:cubicBezTo>
                    <a:cubicBezTo>
                      <a:pt x="7011576" y="6350000"/>
                      <a:pt x="9033878" y="4928504"/>
                      <a:pt x="9033878" y="3175000"/>
                    </a:cubicBezTo>
                    <a:cubicBezTo>
                      <a:pt x="9033878" y="1421496"/>
                      <a:pt x="7011576" y="0"/>
                      <a:pt x="4516939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074771" y="-9525"/>
              <a:ext cx="7220859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data binding - firebase connection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697738" y="2604412"/>
            <a:ext cx="5387574" cy="459540"/>
            <a:chOff x="0" y="0"/>
            <a:chExt cx="7183432" cy="612721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195850"/>
              <a:ext cx="270894" cy="221021"/>
              <a:chOff x="0" y="0"/>
              <a:chExt cx="7782862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7828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7782861" h="6350000">
                    <a:moveTo>
                      <a:pt x="3891431" y="0"/>
                    </a:moveTo>
                    <a:cubicBezTo>
                      <a:pt x="1742253" y="0"/>
                      <a:pt x="0" y="1421496"/>
                      <a:pt x="0" y="3175000"/>
                    </a:cubicBezTo>
                    <a:cubicBezTo>
                      <a:pt x="0" y="4928504"/>
                      <a:pt x="1742253" y="6350000"/>
                      <a:pt x="3891431" y="6350000"/>
                    </a:cubicBezTo>
                    <a:cubicBezTo>
                      <a:pt x="6040609" y="6350000"/>
                      <a:pt x="7782861" y="4928504"/>
                      <a:pt x="7782861" y="3175000"/>
                    </a:cubicBezTo>
                    <a:cubicBezTo>
                      <a:pt x="7782861" y="1421496"/>
                      <a:pt x="6040609" y="0"/>
                      <a:pt x="3891431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930676" y="-9525"/>
              <a:ext cx="6252756" cy="622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0"/>
                </a:lnSpc>
                <a:spcBef>
                  <a:spcPct val="0"/>
                </a:spcBef>
              </a:pPr>
              <a:r>
                <a:rPr lang="en-US" sz="3015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networking- retrofit</a:t>
              </a:r>
              <a:endParaRPr lang="en-US" sz="3015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7697738" y="3968828"/>
            <a:ext cx="6221722" cy="914400"/>
            <a:chOff x="0" y="0"/>
            <a:chExt cx="8295629" cy="121920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499652"/>
              <a:ext cx="312836" cy="219896"/>
              <a:chOff x="0" y="0"/>
              <a:chExt cx="9033878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033878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9033878" h="6350000">
                    <a:moveTo>
                      <a:pt x="4516939" y="0"/>
                    </a:moveTo>
                    <a:cubicBezTo>
                      <a:pt x="2022302" y="0"/>
                      <a:pt x="0" y="1421496"/>
                      <a:pt x="0" y="3175000"/>
                    </a:cubicBezTo>
                    <a:cubicBezTo>
                      <a:pt x="0" y="4928504"/>
                      <a:pt x="2022302" y="6350000"/>
                      <a:pt x="4516939" y="6350000"/>
                    </a:cubicBezTo>
                    <a:cubicBezTo>
                      <a:pt x="7011576" y="6350000"/>
                      <a:pt x="9033878" y="4928504"/>
                      <a:pt x="9033878" y="3175000"/>
                    </a:cubicBezTo>
                    <a:cubicBezTo>
                      <a:pt x="9033878" y="1421496"/>
                      <a:pt x="7011576" y="0"/>
                      <a:pt x="4516939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074771" y="-9525"/>
              <a:ext cx="7220859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local storage- no(cloud storage)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7697738" y="7607378"/>
            <a:ext cx="7601135" cy="914400"/>
            <a:chOff x="0" y="0"/>
            <a:chExt cx="10134847" cy="1219200"/>
          </a:xfrm>
        </p:grpSpPr>
        <p:grpSp>
          <p:nvGrpSpPr>
            <p:cNvPr id="23" name="Group 23"/>
            <p:cNvGrpSpPr/>
            <p:nvPr/>
          </p:nvGrpSpPr>
          <p:grpSpPr>
            <a:xfrm rot="0">
              <a:off x="0" y="499652"/>
              <a:ext cx="382195" cy="219896"/>
              <a:chOff x="0" y="0"/>
              <a:chExt cx="11036772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036772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036772" h="6350000">
                    <a:moveTo>
                      <a:pt x="5518386" y="0"/>
                    </a:moveTo>
                    <a:cubicBezTo>
                      <a:pt x="2470665" y="0"/>
                      <a:pt x="0" y="1421496"/>
                      <a:pt x="0" y="3175000"/>
                    </a:cubicBezTo>
                    <a:cubicBezTo>
                      <a:pt x="0" y="4928504"/>
                      <a:pt x="2470665" y="6350000"/>
                      <a:pt x="5518386" y="6350000"/>
                    </a:cubicBezTo>
                    <a:cubicBezTo>
                      <a:pt x="8566107" y="6350000"/>
                      <a:pt x="11036772" y="4928504"/>
                      <a:pt x="11036772" y="3175000"/>
                    </a:cubicBezTo>
                    <a:cubicBezTo>
                      <a:pt x="11036772" y="1421496"/>
                      <a:pt x="8566107" y="0"/>
                      <a:pt x="5518386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313057" y="-9525"/>
              <a:ext cx="8821789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additional tools - firebase services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892478" y="-1301427"/>
            <a:ext cx="13078027" cy="12889854"/>
          </a:xfrm>
          <a:custGeom>
            <a:avLst/>
            <a:gdLst/>
            <a:ahLst/>
            <a:cxnLst/>
            <a:rect l="l" t="t" r="r" b="b"/>
            <a:pathLst>
              <a:path w="13078027" h="12889854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1985" y="3057465"/>
            <a:ext cx="6899910" cy="4172070"/>
            <a:chOff x="-2227580" y="0"/>
            <a:chExt cx="9199880" cy="5562760"/>
          </a:xfrm>
        </p:grpSpPr>
        <p:sp>
          <p:nvSpPr>
            <p:cNvPr id="4" name="TextBox 4"/>
            <p:cNvSpPr txBox="1"/>
            <p:nvPr/>
          </p:nvSpPr>
          <p:spPr>
            <a:xfrm>
              <a:off x="-2227580" y="0"/>
              <a:ext cx="9199880" cy="1435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Contribution</a:t>
              </a:r>
              <a:endParaRPr lang="en-US" sz="7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30418"/>
              <a:ext cx="6972216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8264158" y="1233110"/>
            <a:ext cx="5292725" cy="538480"/>
            <a:chOff x="755227" y="-9525"/>
            <a:chExt cx="7056967" cy="717973"/>
          </a:xfrm>
        </p:grpSpPr>
        <p:sp>
          <p:nvSpPr>
            <p:cNvPr id="9" name="TextBox 9"/>
            <p:cNvSpPr txBox="1"/>
            <p:nvPr/>
          </p:nvSpPr>
          <p:spPr>
            <a:xfrm>
              <a:off x="755227" y="-9525"/>
              <a:ext cx="7056967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Dohal-Logic Building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8381896" y="4533819"/>
            <a:ext cx="5415644" cy="461645"/>
            <a:chOff x="1074771" y="-9525"/>
            <a:chExt cx="7220859" cy="615527"/>
          </a:xfrm>
        </p:grpSpPr>
        <p:sp>
          <p:nvSpPr>
            <p:cNvPr id="13" name="TextBox 13"/>
            <p:cNvSpPr txBox="1"/>
            <p:nvPr/>
          </p:nvSpPr>
          <p:spPr>
            <a:xfrm>
              <a:off x="1074771" y="-9525"/>
              <a:ext cx="7220859" cy="61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Yathnesh - UI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6324868" y="2232143"/>
            <a:ext cx="8458835" cy="538480"/>
            <a:chOff x="-306493" y="-293159"/>
            <a:chExt cx="11278447" cy="717975"/>
          </a:xfrm>
        </p:grpSpPr>
        <p:sp>
          <p:nvSpPr>
            <p:cNvPr id="17" name="TextBox 17"/>
            <p:cNvSpPr txBox="1"/>
            <p:nvPr/>
          </p:nvSpPr>
          <p:spPr>
            <a:xfrm>
              <a:off x="-306493" y="-293159"/>
              <a:ext cx="11278447" cy="7179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15" b="1">
                  <a:solidFill>
                    <a:srgbClr val="000000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    Nikhil-Logic Building</a:t>
              </a:r>
              <a:endParaRPr lang="en-US" sz="3015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8426346" y="3166029"/>
            <a:ext cx="5415644" cy="923290"/>
            <a:chOff x="1074771" y="-9525"/>
            <a:chExt cx="7220859" cy="1231053"/>
          </a:xfrm>
        </p:grpSpPr>
        <p:sp>
          <p:nvSpPr>
            <p:cNvPr id="21" name="TextBox 21"/>
            <p:cNvSpPr txBox="1"/>
            <p:nvPr/>
          </p:nvSpPr>
          <p:spPr>
            <a:xfrm>
              <a:off x="1074771" y="-9525"/>
              <a:ext cx="7220859" cy="1231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Koushik-Data base Connection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8382176" y="6410879"/>
            <a:ext cx="6616342" cy="461645"/>
            <a:chOff x="1313057" y="-9525"/>
            <a:chExt cx="8821789" cy="615527"/>
          </a:xfrm>
        </p:grpSpPr>
        <p:sp>
          <p:nvSpPr>
            <p:cNvPr id="25" name="TextBox 25"/>
            <p:cNvSpPr txBox="1"/>
            <p:nvPr/>
          </p:nvSpPr>
          <p:spPr>
            <a:xfrm>
              <a:off x="1313057" y="-9525"/>
              <a:ext cx="8821789" cy="61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221F"/>
                  </a:solidFill>
                  <a:latin typeface="Space Mono Bold" panose="02000809030000020004"/>
                  <a:ea typeface="Space Mono Bold" panose="02000809030000020004"/>
                  <a:cs typeface="Space Mono Bold" panose="02000809030000020004"/>
                  <a:sym typeface="Space Mono Bold" panose="02000809030000020004"/>
                </a:rPr>
                <a:t>Kiran - Whole Administration</a:t>
              </a:r>
              <a:endParaRPr 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endParaRP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8305800" y="5391785"/>
            <a:ext cx="9144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altLang="en-US" sz="30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Tansheed - Styling </a:t>
            </a:r>
            <a:endParaRPr lang="en-US" altLang="en-US" sz="30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6250" t="-69383" r="-21511" b="-54480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152748" y="-3362036"/>
            <a:ext cx="5448277" cy="7362536"/>
          </a:xfrm>
          <a:custGeom>
            <a:avLst/>
            <a:gdLst/>
            <a:ahLst/>
            <a:cxnLst/>
            <a:rect l="l" t="t" r="r" b="b"/>
            <a:pathLst>
              <a:path w="5448277" h="7362536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86212" y="1331695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sp>
        <p:nvSpPr>
          <p:cNvPr id="5" name="Freeform 5"/>
          <p:cNvSpPr/>
          <p:nvPr/>
        </p:nvSpPr>
        <p:spPr>
          <a:xfrm>
            <a:off x="7748941" y="966884"/>
            <a:ext cx="2790118" cy="977006"/>
          </a:xfrm>
          <a:custGeom>
            <a:avLst/>
            <a:gdLst/>
            <a:ahLst/>
            <a:cxnLst/>
            <a:rect l="l" t="t" r="r" b="b"/>
            <a:pathLst>
              <a:path w="2790118" h="977006">
                <a:moveTo>
                  <a:pt x="0" y="0"/>
                </a:moveTo>
                <a:lnTo>
                  <a:pt x="2790118" y="0"/>
                </a:lnTo>
                <a:lnTo>
                  <a:pt x="2790118" y="977005"/>
                </a:lnTo>
                <a:lnTo>
                  <a:pt x="0" y="977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531" b="-335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75605" y="4000500"/>
            <a:ext cx="9736790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Thank you</a:t>
            </a:r>
            <a:endParaRPr lang="en-US" sz="75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0221F"/>
                </a:solidFill>
                <a:latin typeface="Space Mono Bold" panose="02000809030000020004"/>
                <a:ea typeface="Space Mono Bold" panose="02000809030000020004"/>
                <a:cs typeface="Space Mono Bold" panose="02000809030000020004"/>
                <a:sym typeface="Space Mono Bold" panose="02000809030000020004"/>
              </a:rPr>
              <a:t> for playing!</a:t>
            </a:r>
            <a:endParaRPr lang="en-US" sz="7500" b="1">
              <a:solidFill>
                <a:srgbClr val="20221F"/>
              </a:solidFill>
              <a:latin typeface="Space Mono Bold" panose="02000809030000020004"/>
              <a:ea typeface="Space Mono Bold" panose="02000809030000020004"/>
              <a:cs typeface="Space Mono Bold" panose="02000809030000020004"/>
              <a:sym typeface="Space Mono Bold" panose="02000809030000020004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13819487" y="6961497"/>
            <a:ext cx="4114800" cy="3987615"/>
          </a:xfrm>
          <a:custGeom>
            <a:avLst/>
            <a:gdLst/>
            <a:ahLst/>
            <a:cxnLst/>
            <a:rect l="l" t="t" r="r" b="b"/>
            <a:pathLst>
              <a:path w="4114800" h="3987615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59567" flipH="1">
            <a:off x="117609" y="4830385"/>
            <a:ext cx="3594378" cy="7047800"/>
          </a:xfrm>
          <a:custGeom>
            <a:avLst/>
            <a:gdLst/>
            <a:ahLst/>
            <a:cxnLst/>
            <a:rect l="l" t="t" r="r" b="b"/>
            <a:pathLst>
              <a:path w="3594378" h="7047800">
                <a:moveTo>
                  <a:pt x="3594379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9" y="7047800"/>
                </a:lnTo>
                <a:lnTo>
                  <a:pt x="359437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2393</Words>
  <Application>WPS Presentation</Application>
  <PresentationFormat>On-screen Show (4:3)</PresentationFormat>
  <Paragraphs>144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Space Mono Bold</vt:lpstr>
      <vt:lpstr>Horizon</vt:lpstr>
      <vt:lpstr>Space Mono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 Board</dc:title>
  <dc:creator/>
  <cp:lastModifiedBy>Dohal Sri</cp:lastModifiedBy>
  <cp:revision>2</cp:revision>
  <dcterms:created xsi:type="dcterms:W3CDTF">2006-08-16T00:00:00Z</dcterms:created>
  <dcterms:modified xsi:type="dcterms:W3CDTF">2025-06-20T12:54:24Z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DF2252D653A54C31A085AA1E35ED3878_12</vt:lpwstr>
  </property>
  <property fmtid="{D5CDD505-2E9C-101B-9397-08002B2CF9AE}" pid="3" name="KSOProductBuildVer">
    <vt:lpwstr>2057-12.2.0.21183</vt:lpwstr>
  </property>
</Properties>
</file>